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0693400" cy="7561263"/>
  <p:notesSz cx="7102475" cy="10233025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1" autoAdjust="0"/>
    <p:restoredTop sz="94660"/>
  </p:normalViewPr>
  <p:slideViewPr>
    <p:cSldViewPr>
      <p:cViewPr varScale="1">
        <p:scale>
          <a:sx n="97" d="100"/>
          <a:sy n="97" d="100"/>
        </p:scale>
        <p:origin x="2070" y="96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84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8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7" cy="71131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40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9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0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1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27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40" y="1944576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2" y="1944576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25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59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5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49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4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25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3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1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875F1-3903-4CB2-B57B-E1AF5BB1DDCF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6223-4196-4F8B-930F-D1685AC9C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8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" y="1040303"/>
            <a:ext cx="10691169" cy="65196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2178348" y="252239"/>
            <a:ext cx="4558423" cy="679856"/>
            <a:chOff x="2066915" y="252239"/>
            <a:chExt cx="4558423" cy="679856"/>
          </a:xfrm>
        </p:grpSpPr>
        <p:sp>
          <p:nvSpPr>
            <p:cNvPr id="4" name="平行四辺形 3"/>
            <p:cNvSpPr/>
            <p:nvPr/>
          </p:nvSpPr>
          <p:spPr>
            <a:xfrm>
              <a:off x="2105890" y="284095"/>
              <a:ext cx="4519448" cy="648000"/>
            </a:xfrm>
            <a:prstGeom prst="parallelogram">
              <a:avLst>
                <a:gd name="adj" fmla="val 86736"/>
              </a:avLst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平行四辺形 4"/>
            <p:cNvSpPr/>
            <p:nvPr/>
          </p:nvSpPr>
          <p:spPr>
            <a:xfrm>
              <a:off x="2066915" y="252239"/>
              <a:ext cx="4519448" cy="648000"/>
            </a:xfrm>
            <a:prstGeom prst="parallelogram">
              <a:avLst>
                <a:gd name="adj" fmla="val 86736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/>
            <p:cNvSpPr/>
            <p:nvPr/>
          </p:nvSpPr>
          <p:spPr>
            <a:xfrm>
              <a:off x="3694708" y="252239"/>
              <a:ext cx="1620000" cy="504000"/>
            </a:xfrm>
            <a:prstGeom prst="parallelogram">
              <a:avLst>
                <a:gd name="adj" fmla="val 86736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600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避難場所</a:t>
              </a:r>
              <a:r>
                <a:rPr lang="en-US" altLang="ja-JP" sz="1600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B</a:t>
              </a:r>
              <a:endParaRPr kumimoji="1"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平行四辺形 6"/>
            <p:cNvSpPr/>
            <p:nvPr/>
          </p:nvSpPr>
          <p:spPr>
            <a:xfrm>
              <a:off x="2190333" y="252239"/>
              <a:ext cx="1620000" cy="504000"/>
            </a:xfrm>
            <a:prstGeom prst="parallelogram">
              <a:avLst>
                <a:gd name="adj" fmla="val 86736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600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避難場所</a:t>
              </a:r>
              <a:r>
                <a:rPr lang="en-US" altLang="ja-JP" sz="1600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</a:t>
              </a:r>
              <a:endParaRPr kumimoji="1"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" name="平行四辺形 7"/>
            <p:cNvSpPr/>
            <p:nvPr/>
          </p:nvSpPr>
          <p:spPr>
            <a:xfrm>
              <a:off x="4987287" y="252239"/>
              <a:ext cx="576000" cy="504000"/>
            </a:xfrm>
            <a:prstGeom prst="parallelogram">
              <a:avLst>
                <a:gd name="adj" fmla="val 86736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5257448" y="323420"/>
              <a:ext cx="181644" cy="194571"/>
              <a:chOff x="5252685" y="2587749"/>
              <a:chExt cx="181644" cy="194571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5326329" y="2587749"/>
                <a:ext cx="108000" cy="108000"/>
              </a:xfrm>
              <a:prstGeom prst="rect">
                <a:avLst/>
              </a:prstGeom>
              <a:noFill/>
            </p:spPr>
            <p:txBody>
              <a:bodyPr vert="wordArtVertRtl" wrap="none" lIns="0" tIns="0" rIns="0" bIns="0" anchor="ctr" anchorCtr="0">
                <a:noAutofit/>
              </a:bodyPr>
              <a:lstStyle/>
              <a:p>
                <a:pPr algn="ctr"/>
                <a:r>
                  <a:rPr lang="ja-JP" altLang="en-US" sz="600" dirty="0">
                    <a:ln w="12700">
                      <a:noFill/>
                      <a:prstDash val="solid"/>
                    </a:ln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階</a:t>
                </a:r>
                <a:endParaRPr lang="ja-JP" altLang="en-US" sz="600" cap="none" spc="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5252685" y="2674320"/>
                <a:ext cx="108000" cy="108000"/>
              </a:xfrm>
              <a:prstGeom prst="rect">
                <a:avLst/>
              </a:prstGeom>
              <a:noFill/>
            </p:spPr>
            <p:txBody>
              <a:bodyPr vert="wordArtVertRtl" wrap="none" lIns="0" tIns="0" rIns="0" bIns="0" anchor="ctr" anchorCtr="0">
                <a:noAutofit/>
              </a:bodyPr>
              <a:lstStyle/>
              <a:p>
                <a:pPr algn="ctr"/>
                <a:r>
                  <a:rPr lang="ja-JP" altLang="en-US" sz="600" dirty="0">
                    <a:ln w="12700">
                      <a:noFill/>
                      <a:prstDash val="solid"/>
                    </a:ln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段</a:t>
                </a:r>
                <a:endParaRPr lang="ja-JP" altLang="en-US" sz="600" cap="none" spc="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0" name="平行四辺形 9"/>
            <p:cNvSpPr/>
            <p:nvPr/>
          </p:nvSpPr>
          <p:spPr>
            <a:xfrm>
              <a:off x="4992049" y="539689"/>
              <a:ext cx="270000" cy="216000"/>
            </a:xfrm>
            <a:prstGeom prst="parallelogram">
              <a:avLst>
                <a:gd name="adj" fmla="val 86736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004800" y="737661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5014324" y="717426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5069087" y="656730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5085754" y="636498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104802" y="616266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5140778" y="575802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5121469" y="596034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5159565" y="555570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5035753" y="697194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5050039" y="676962"/>
              <a:ext cx="90000" cy="5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平行四辺形 20"/>
            <p:cNvSpPr/>
            <p:nvPr/>
          </p:nvSpPr>
          <p:spPr bwMode="ltGray">
            <a:xfrm>
              <a:off x="2067672" y="754921"/>
              <a:ext cx="1306800" cy="144000"/>
            </a:xfrm>
            <a:prstGeom prst="parallelogram">
              <a:avLst>
                <a:gd name="adj" fmla="val 86736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18000" rtlCol="0" anchor="ctr"/>
            <a:lstStyle/>
            <a:p>
              <a:pPr algn="ctr"/>
              <a:r>
                <a:rPr kumimoji="1" lang="ja-JP" altLang="en-US" sz="8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立入禁止</a:t>
              </a:r>
            </a:p>
          </p:txBody>
        </p:sp>
        <p:sp>
          <p:nvSpPr>
            <p:cNvPr id="22" name="平行四辺形 21"/>
            <p:cNvSpPr/>
            <p:nvPr/>
          </p:nvSpPr>
          <p:spPr bwMode="ltGray">
            <a:xfrm>
              <a:off x="5074363" y="252239"/>
              <a:ext cx="1512000" cy="648000"/>
            </a:xfrm>
            <a:prstGeom prst="parallelogram">
              <a:avLst>
                <a:gd name="adj" fmla="val 86736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立入禁止</a:t>
              </a:r>
              <a:endPara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378148" y="201906"/>
            <a:ext cx="1727742" cy="825943"/>
            <a:chOff x="378148" y="265704"/>
            <a:chExt cx="1800000" cy="747524"/>
          </a:xfrm>
        </p:grpSpPr>
        <p:sp>
          <p:nvSpPr>
            <p:cNvPr id="26" name="正方形/長方形 25"/>
            <p:cNvSpPr/>
            <p:nvPr/>
          </p:nvSpPr>
          <p:spPr>
            <a:xfrm>
              <a:off x="378148" y="265704"/>
              <a:ext cx="1800000" cy="47354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140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津波対策</a:t>
              </a:r>
              <a:endParaRPr lang="en-US" altLang="ja-JP" sz="140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40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屋上一時避難場所</a:t>
              </a:r>
              <a:endParaRPr lang="ja-JP" altLang="en-US" sz="1400" cap="none" spc="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78149" y="783420"/>
              <a:ext cx="1674889" cy="22980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altLang="ja-JP" sz="105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※</a:t>
              </a:r>
              <a:r>
                <a:rPr lang="ja-JP" altLang="en-US" sz="105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避難所定員合計</a:t>
              </a:r>
              <a:r>
                <a:rPr lang="en-US" altLang="ja-JP" sz="105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350</a:t>
              </a:r>
              <a:r>
                <a:rPr lang="ja-JP" altLang="en-US" sz="1050" dirty="0">
                  <a:ln w="12700">
                    <a:noFill/>
                    <a:prstDash val="solid"/>
                  </a:ln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名</a:t>
              </a:r>
              <a:endParaRPr lang="ja-JP" altLang="en-US" sz="1050" cap="none" spc="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7517996" y="260200"/>
            <a:ext cx="19800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cap="none" spc="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施設見取図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5201972" y="1732508"/>
            <a:ext cx="0" cy="57600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200261" y="921578"/>
            <a:ext cx="0" cy="196707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グループ化 31"/>
          <p:cNvGrpSpPr/>
          <p:nvPr/>
        </p:nvGrpSpPr>
        <p:grpSpPr>
          <a:xfrm>
            <a:off x="4679408" y="3475371"/>
            <a:ext cx="468000" cy="468000"/>
            <a:chOff x="4679408" y="3475371"/>
            <a:chExt cx="468000" cy="468000"/>
          </a:xfrm>
        </p:grpSpPr>
        <p:sp>
          <p:nvSpPr>
            <p:cNvPr id="33" name="円形吹き出し 32"/>
            <p:cNvSpPr/>
            <p:nvPr/>
          </p:nvSpPr>
          <p:spPr>
            <a:xfrm>
              <a:off x="4679408" y="3475371"/>
              <a:ext cx="468000" cy="468000"/>
            </a:xfrm>
            <a:prstGeom prst="wedgeEllipseCallout">
              <a:avLst>
                <a:gd name="adj1" fmla="val -74922"/>
                <a:gd name="adj2" fmla="val 62814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4" name="図 3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484"/>
            <a:stretch/>
          </p:blipFill>
          <p:spPr>
            <a:xfrm>
              <a:off x="4775050" y="3580406"/>
              <a:ext cx="272623" cy="324498"/>
            </a:xfrm>
            <a:prstGeom prst="rect">
              <a:avLst/>
            </a:prstGeom>
          </p:spPr>
        </p:pic>
      </p:grpSp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"/>
          <a:stretch/>
        </p:blipFill>
        <p:spPr>
          <a:xfrm>
            <a:off x="1255712" y="2611655"/>
            <a:ext cx="144463" cy="14406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"/>
          <a:stretch/>
        </p:blipFill>
        <p:spPr>
          <a:xfrm>
            <a:off x="1255712" y="3799307"/>
            <a:ext cx="144463" cy="144064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"/>
          <a:stretch/>
        </p:blipFill>
        <p:spPr>
          <a:xfrm>
            <a:off x="794197" y="6109270"/>
            <a:ext cx="144463" cy="144064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"/>
          <a:stretch/>
        </p:blipFill>
        <p:spPr>
          <a:xfrm>
            <a:off x="4543909" y="4428703"/>
            <a:ext cx="144463" cy="144064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"/>
          <a:stretch/>
        </p:blipFill>
        <p:spPr>
          <a:xfrm>
            <a:off x="8010996" y="3799307"/>
            <a:ext cx="144463" cy="144064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" t="6104" r="6104" b="6104"/>
          <a:stretch/>
        </p:blipFill>
        <p:spPr>
          <a:xfrm>
            <a:off x="2144957" y="4932759"/>
            <a:ext cx="144000" cy="144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" t="6104" r="6104" b="6104"/>
          <a:stretch/>
        </p:blipFill>
        <p:spPr>
          <a:xfrm>
            <a:off x="7722964" y="3799307"/>
            <a:ext cx="144000" cy="144000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1749351" y="4955282"/>
            <a:ext cx="5756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（喫煙所）</a:t>
            </a:r>
            <a:endParaRPr kumimoji="1" lang="ja-JP" altLang="en-US" sz="6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35981" y="4439179"/>
            <a:ext cx="265050" cy="123111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ja-JP" altLang="en-US" sz="400" dirty="0"/>
              <a:t>車椅子用</a:t>
            </a:r>
            <a:endParaRPr lang="en-US" altLang="ja-JP" sz="400" dirty="0"/>
          </a:p>
          <a:p>
            <a:r>
              <a:rPr lang="ja-JP" altLang="en-US" sz="400" dirty="0"/>
              <a:t>昇降階段</a:t>
            </a:r>
            <a:endParaRPr kumimoji="1" lang="ja-JP" altLang="en-US" sz="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23725" y="4110566"/>
            <a:ext cx="265050" cy="123111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ja-JP" altLang="en-US" sz="400" dirty="0"/>
              <a:t>車椅子用</a:t>
            </a:r>
            <a:endParaRPr lang="en-US" altLang="ja-JP" sz="400" dirty="0"/>
          </a:p>
          <a:p>
            <a:r>
              <a:rPr lang="ja-JP" altLang="en-US" sz="400" dirty="0"/>
              <a:t>昇降階段</a:t>
            </a:r>
            <a:endParaRPr kumimoji="1" lang="ja-JP" altLang="en-US" sz="400" dirty="0"/>
          </a:p>
        </p:txBody>
      </p:sp>
      <p:sp>
        <p:nvSpPr>
          <p:cNvPr id="56" name="平行四辺形 55"/>
          <p:cNvSpPr/>
          <p:nvPr/>
        </p:nvSpPr>
        <p:spPr>
          <a:xfrm>
            <a:off x="5249330" y="5804997"/>
            <a:ext cx="575999" cy="491151"/>
          </a:xfrm>
          <a:prstGeom prst="parallelogram">
            <a:avLst>
              <a:gd name="adj" fmla="val 83796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515865" y="5793413"/>
            <a:ext cx="307777" cy="19492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小</a:t>
            </a:r>
            <a:endParaRPr lang="ja-JP" altLang="en-US" sz="800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415380" y="5902571"/>
            <a:ext cx="307777" cy="19492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研</a:t>
            </a:r>
            <a:endParaRPr lang="ja-JP" altLang="en-US" sz="800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318739" y="6011728"/>
            <a:ext cx="307777" cy="19492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修</a:t>
            </a:r>
            <a:endParaRPr lang="ja-JP" altLang="en-US" sz="800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232994" y="6120887"/>
            <a:ext cx="307777" cy="19492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室</a:t>
            </a:r>
            <a:endParaRPr lang="ja-JP" altLang="en-US" sz="800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3" name="平行四辺形 62"/>
          <p:cNvSpPr/>
          <p:nvPr/>
        </p:nvSpPr>
        <p:spPr>
          <a:xfrm>
            <a:off x="6083969" y="5312125"/>
            <a:ext cx="2033116" cy="894903"/>
          </a:xfrm>
          <a:prstGeom prst="parallelogram">
            <a:avLst>
              <a:gd name="adj" fmla="val 85578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6442627" y="5187620"/>
            <a:ext cx="453970" cy="2000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70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非常口</a:t>
            </a:r>
            <a:endParaRPr lang="ja-JP" altLang="en-US" sz="700" cap="none" spc="0" dirty="0">
              <a:ln w="12700">
                <a:noFill/>
                <a:prstDash val="solid"/>
              </a:ln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204902" y="5535449"/>
            <a:ext cx="28725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</a:t>
            </a:r>
            <a:endParaRPr lang="ja-JP" altLang="en-US" sz="800" cap="none" spc="0" dirty="0">
              <a:ln w="12700">
                <a:noFill/>
                <a:prstDash val="solid"/>
              </a:ln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061273" y="5767676"/>
            <a:ext cx="28725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席</a:t>
            </a:r>
            <a:endParaRPr lang="ja-JP" altLang="en-US" sz="800" cap="none" spc="0" dirty="0">
              <a:ln w="12700">
                <a:noFill/>
                <a:prstDash val="solid"/>
              </a:ln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139562" y="5651562"/>
            <a:ext cx="28725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12700">
                  <a:noFill/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覧</a:t>
            </a:r>
            <a:endParaRPr lang="ja-JP" altLang="en-US" sz="800" cap="none" spc="0" dirty="0">
              <a:ln w="12700">
                <a:noFill/>
                <a:prstDash val="solid"/>
              </a:ln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5" name="乗算 64"/>
          <p:cNvSpPr/>
          <p:nvPr/>
        </p:nvSpPr>
        <p:spPr>
          <a:xfrm>
            <a:off x="6333563" y="2423260"/>
            <a:ext cx="494646" cy="504056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 rot="1870644">
            <a:off x="5697641" y="3847160"/>
            <a:ext cx="252000" cy="360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txBody>
          <a:bodyPr vert="eaVert" wrap="square" lIns="0" tIns="0" rIns="0" bIns="0" rtlCol="0" anchor="ctr" anchorCtr="1">
            <a:noAutofit/>
          </a:bodyPr>
          <a:lstStyle/>
          <a:p>
            <a:pPr algn="ctr"/>
            <a:r>
              <a:rPr lang="ja-JP" altLang="en-US" sz="600" b="1" dirty="0"/>
              <a:t>シーツ</a:t>
            </a:r>
            <a:endParaRPr lang="en-US" altLang="ja-JP" sz="600" b="1" dirty="0"/>
          </a:p>
          <a:p>
            <a:pPr algn="ctr"/>
            <a:r>
              <a:rPr lang="ja-JP" altLang="en-US" sz="600" b="1" dirty="0"/>
              <a:t>返却場所</a:t>
            </a:r>
            <a:endParaRPr kumimoji="1" lang="ja-JP" altLang="en-US" sz="600" b="1" dirty="0"/>
          </a:p>
        </p:txBody>
      </p:sp>
      <p:sp>
        <p:nvSpPr>
          <p:cNvPr id="71" name="下矢印 70"/>
          <p:cNvSpPr/>
          <p:nvPr/>
        </p:nvSpPr>
        <p:spPr>
          <a:xfrm rot="1655269">
            <a:off x="5760219" y="2793471"/>
            <a:ext cx="683328" cy="99178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700" dirty="0"/>
              <a:t>シーツ返却は</a:t>
            </a:r>
            <a:endParaRPr kumimoji="1" lang="en-US" altLang="ja-JP" sz="700" dirty="0"/>
          </a:p>
          <a:p>
            <a:pPr algn="ctr"/>
            <a:r>
              <a:rPr kumimoji="1" lang="ja-JP" altLang="en-US" sz="700" dirty="0"/>
              <a:t>「レストラン横」</a:t>
            </a:r>
            <a:endParaRPr kumimoji="1" lang="en-US" altLang="ja-JP" sz="700" dirty="0"/>
          </a:p>
          <a:p>
            <a:pPr algn="ctr"/>
            <a:r>
              <a:rPr kumimoji="1" lang="ja-JP" altLang="en-US" sz="700" dirty="0"/>
              <a:t>に変更</a:t>
            </a:r>
          </a:p>
        </p:txBody>
      </p:sp>
      <p:sp>
        <p:nvSpPr>
          <p:cNvPr id="2" name="平行四辺形 1"/>
          <p:cNvSpPr/>
          <p:nvPr/>
        </p:nvSpPr>
        <p:spPr>
          <a:xfrm>
            <a:off x="5851562" y="4561926"/>
            <a:ext cx="576000" cy="82437"/>
          </a:xfrm>
          <a:prstGeom prst="parallelogram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</a:rPr>
              <a:t>手洗場</a:t>
            </a: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4E46042D-67B9-47A9-A883-3D5A5BE19A54}"/>
              </a:ext>
            </a:extLst>
          </p:cNvPr>
          <p:cNvGrpSpPr/>
          <p:nvPr/>
        </p:nvGrpSpPr>
        <p:grpSpPr>
          <a:xfrm>
            <a:off x="3630883" y="5407150"/>
            <a:ext cx="675166" cy="261610"/>
            <a:chOff x="3702488" y="5122688"/>
            <a:chExt cx="675165" cy="261610"/>
          </a:xfrm>
        </p:grpSpPr>
        <p:sp>
          <p:nvSpPr>
            <p:cNvPr id="64" name="右矢印 47">
              <a:extLst>
                <a:ext uri="{FF2B5EF4-FFF2-40B4-BE49-F238E27FC236}">
                  <a16:creationId xmlns:a16="http://schemas.microsoft.com/office/drawing/2014/main" id="{35175AC0-67B9-4EE2-847C-E86D8D18B074}"/>
                </a:ext>
              </a:extLst>
            </p:cNvPr>
            <p:cNvSpPr/>
            <p:nvPr/>
          </p:nvSpPr>
          <p:spPr>
            <a:xfrm rot="20031655">
              <a:off x="4197653" y="5199942"/>
              <a:ext cx="180000" cy="36000"/>
            </a:xfrm>
            <a:prstGeom prst="rightArrow">
              <a:avLst>
                <a:gd name="adj1" fmla="val 50000"/>
                <a:gd name="adj2" fmla="val 79287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0BCF5CDD-E561-4904-9138-D94483B20204}"/>
                </a:ext>
              </a:extLst>
            </p:cNvPr>
            <p:cNvSpPr/>
            <p:nvPr/>
          </p:nvSpPr>
          <p:spPr>
            <a:xfrm>
              <a:off x="3702488" y="5122688"/>
              <a:ext cx="561371" cy="2616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1100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ブラシ</a:t>
              </a: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2FA2895C-61E1-4FB1-98E2-212748C13E6A}"/>
              </a:ext>
            </a:extLst>
          </p:cNvPr>
          <p:cNvGrpSpPr/>
          <p:nvPr/>
        </p:nvGrpSpPr>
        <p:grpSpPr>
          <a:xfrm>
            <a:off x="5995720" y="4901049"/>
            <a:ext cx="675166" cy="261610"/>
            <a:chOff x="3702488" y="5122688"/>
            <a:chExt cx="675165" cy="261610"/>
          </a:xfrm>
        </p:grpSpPr>
        <p:sp>
          <p:nvSpPr>
            <p:cNvPr id="75" name="右矢印 50">
              <a:extLst>
                <a:ext uri="{FF2B5EF4-FFF2-40B4-BE49-F238E27FC236}">
                  <a16:creationId xmlns:a16="http://schemas.microsoft.com/office/drawing/2014/main" id="{72CB7D80-6399-4A28-95A4-0B82A9A791BD}"/>
                </a:ext>
              </a:extLst>
            </p:cNvPr>
            <p:cNvSpPr/>
            <p:nvPr/>
          </p:nvSpPr>
          <p:spPr>
            <a:xfrm rot="20031655">
              <a:off x="4197653" y="5199942"/>
              <a:ext cx="180000" cy="36000"/>
            </a:xfrm>
            <a:prstGeom prst="rightArrow">
              <a:avLst>
                <a:gd name="adj1" fmla="val 50000"/>
                <a:gd name="adj2" fmla="val 79287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CFDBD11-92BD-4D37-A30A-ACE6875559EC}"/>
                </a:ext>
              </a:extLst>
            </p:cNvPr>
            <p:cNvSpPr/>
            <p:nvPr/>
          </p:nvSpPr>
          <p:spPr>
            <a:xfrm>
              <a:off x="3702488" y="5122688"/>
              <a:ext cx="561371" cy="2616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1100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ブラシ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176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57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寺山　大夢</dc:creator>
  <cp:lastModifiedBy>obama</cp:lastModifiedBy>
  <cp:revision>64</cp:revision>
  <cp:lastPrinted>2022-05-05T05:54:16Z</cp:lastPrinted>
  <dcterms:created xsi:type="dcterms:W3CDTF">2015-01-06T08:08:18Z</dcterms:created>
  <dcterms:modified xsi:type="dcterms:W3CDTF">2023-04-01T08:15:16Z</dcterms:modified>
</cp:coreProperties>
</file>